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1" r:id="rId3"/>
    <p:sldId id="259" r:id="rId4"/>
    <p:sldId id="263" r:id="rId5"/>
    <p:sldId id="262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84" r:id="rId18"/>
    <p:sldId id="285" r:id="rId19"/>
    <p:sldId id="286" r:id="rId20"/>
    <p:sldId id="287" r:id="rId21"/>
    <p:sldId id="276" r:id="rId22"/>
    <p:sldId id="277" r:id="rId23"/>
    <p:sldId id="279" r:id="rId24"/>
    <p:sldId id="278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AF15-105E-4C80-9DCC-5F4413D1D465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0920-6370-4DC0-A0E4-D77DF410A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AF15-105E-4C80-9DCC-5F4413D1D465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0920-6370-4DC0-A0E4-D77DF410A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AF15-105E-4C80-9DCC-5F4413D1D465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0920-6370-4DC0-A0E4-D77DF410A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AF15-105E-4C80-9DCC-5F4413D1D465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0920-6370-4DC0-A0E4-D77DF410A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AF15-105E-4C80-9DCC-5F4413D1D465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0920-6370-4DC0-A0E4-D77DF410A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AF15-105E-4C80-9DCC-5F4413D1D465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0920-6370-4DC0-A0E4-D77DF410A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AF15-105E-4C80-9DCC-5F4413D1D465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0920-6370-4DC0-A0E4-D77DF410A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AF15-105E-4C80-9DCC-5F4413D1D465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0920-6370-4DC0-A0E4-D77DF410A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AF15-105E-4C80-9DCC-5F4413D1D465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0920-6370-4DC0-A0E4-D77DF410A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AF15-105E-4C80-9DCC-5F4413D1D465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0920-6370-4DC0-A0E4-D77DF410A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AF15-105E-4C80-9DCC-5F4413D1D465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0920-6370-4DC0-A0E4-D77DF410A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DAF15-105E-4C80-9DCC-5F4413D1D465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70920-6370-4DC0-A0E4-D77DF410AC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2286000" y="-1065171"/>
            <a:ext cx="13816965" cy="118093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-152400"/>
            <a:ext cx="6301149" cy="2877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How </a:t>
            </a:r>
            <a:r>
              <a:rPr lang="en-US" sz="115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GREAT</a:t>
            </a:r>
            <a:endParaRPr lang="en-US" sz="6600" dirty="0" smtClean="0">
              <a:solidFill>
                <a:schemeClr val="accent1">
                  <a:lumMod val="50000"/>
                </a:schemeClr>
              </a:solidFill>
              <a:latin typeface="Franklin Gothic Demi" pitchFamily="34" charset="0"/>
            </a:endParaRPr>
          </a:p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 a Salvation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57200" y="-1371600"/>
            <a:ext cx="9677399" cy="827128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56614"/>
            <a:ext cx="2895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Myriad Pro" pitchFamily="34" charset="0"/>
              </a:rPr>
              <a:t>The Message</a:t>
            </a:r>
            <a:br>
              <a:rPr lang="en-US" sz="3600" dirty="0" smtClean="0">
                <a:solidFill>
                  <a:srgbClr val="0070C0"/>
                </a:solidFill>
                <a:latin typeface="Myriad Pro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Myriad Pro" pitchFamily="34" charset="0"/>
              </a:rPr>
              <a:t>of the Gospel</a:t>
            </a:r>
          </a:p>
          <a:p>
            <a:endParaRPr lang="en-US" i="1" dirty="0" smtClean="0">
              <a:solidFill>
                <a:schemeClr val="tx1"/>
              </a:solidFill>
              <a:latin typeface="Myriad Pro" pitchFamily="34" charset="0"/>
            </a:endParaRPr>
          </a:p>
          <a:p>
            <a:r>
              <a:rPr lang="en-US" i="1" dirty="0" smtClean="0">
                <a:solidFill>
                  <a:schemeClr val="tx1"/>
                </a:solidFill>
                <a:latin typeface="Myriad Pro" pitchFamily="34" charset="0"/>
              </a:rPr>
              <a:t>Romans 3:21-26</a:t>
            </a:r>
            <a:endParaRPr lang="en-US" sz="2400" dirty="0" smtClean="0">
              <a:solidFill>
                <a:srgbClr val="0070C0"/>
              </a:solidFill>
              <a:latin typeface="Myriad Pro" pitchFamily="34" charset="0"/>
            </a:endParaRPr>
          </a:p>
          <a:p>
            <a:endParaRPr lang="en-US" sz="4800" dirty="0" smtClean="0">
              <a:solidFill>
                <a:srgbClr val="0070C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57200" y="-1371600"/>
            <a:ext cx="9677398" cy="827128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56614"/>
            <a:ext cx="2895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Myriad Pro" pitchFamily="34" charset="0"/>
              </a:rPr>
              <a:t>The Message</a:t>
            </a:r>
            <a:br>
              <a:rPr lang="en-US" sz="3600" dirty="0" smtClean="0">
                <a:solidFill>
                  <a:srgbClr val="0070C0"/>
                </a:solidFill>
                <a:latin typeface="Myriad Pro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Myriad Pro" pitchFamily="34" charset="0"/>
              </a:rPr>
              <a:t>of the Gospel</a:t>
            </a:r>
          </a:p>
          <a:p>
            <a:endParaRPr lang="en-US" i="1" dirty="0" smtClean="0">
              <a:solidFill>
                <a:schemeClr val="tx1"/>
              </a:solidFill>
              <a:latin typeface="Myriad Pro" pitchFamily="34" charset="0"/>
            </a:endParaRPr>
          </a:p>
          <a:p>
            <a:r>
              <a:rPr lang="en-US" i="1" dirty="0" smtClean="0">
                <a:solidFill>
                  <a:schemeClr val="tx1"/>
                </a:solidFill>
                <a:latin typeface="Myriad Pro" pitchFamily="34" charset="0"/>
              </a:rPr>
              <a:t>Romans 3:21-26</a:t>
            </a:r>
            <a:endParaRPr lang="en-US" sz="2400" dirty="0" smtClean="0">
              <a:solidFill>
                <a:srgbClr val="0070C0"/>
              </a:solidFill>
              <a:latin typeface="Myriad Pro" pitchFamily="34" charset="0"/>
            </a:endParaRPr>
          </a:p>
          <a:p>
            <a:endParaRPr lang="en-US" sz="4800" dirty="0" smtClean="0">
              <a:solidFill>
                <a:srgbClr val="0070C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57200" y="-1371600"/>
            <a:ext cx="9677398" cy="82712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57200" y="-1371600"/>
            <a:ext cx="9677397" cy="82712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57200" y="-1371600"/>
            <a:ext cx="9677397" cy="82712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57200" y="-1371600"/>
            <a:ext cx="9677397" cy="8271279"/>
          </a:xfrm>
          <a:prstGeom prst="rect">
            <a:avLst/>
          </a:prstGeom>
          <a:noFill/>
        </p:spPr>
      </p:pic>
      <p:sp>
        <p:nvSpPr>
          <p:cNvPr id="3" name="Rectangular Callout 2"/>
          <p:cNvSpPr/>
          <p:nvPr/>
        </p:nvSpPr>
        <p:spPr>
          <a:xfrm>
            <a:off x="304800" y="685800"/>
            <a:ext cx="2514600" cy="2133600"/>
          </a:xfrm>
          <a:prstGeom prst="wedgeRectCallout">
            <a:avLst>
              <a:gd name="adj1" fmla="val 72143"/>
              <a:gd name="adj2" fmla="val -910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Illustration of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Myriad Pro" pitchFamily="34" charset="0"/>
              </a:rPr>
              <a:t>“The Righteousness</a:t>
            </a:r>
            <a:br>
              <a:rPr lang="en-US" sz="2000" dirty="0" smtClean="0">
                <a:solidFill>
                  <a:srgbClr val="0070C0"/>
                </a:solidFill>
                <a:latin typeface="Myriad Pro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Myriad Pro" pitchFamily="34" charset="0"/>
              </a:rPr>
              <a:t>of God”</a:t>
            </a:r>
          </a:p>
          <a:p>
            <a:pPr algn="ctr"/>
            <a:endParaRPr lang="en-US" sz="2000" dirty="0">
              <a:solidFill>
                <a:srgbClr val="0070C0"/>
              </a:solidFill>
              <a:latin typeface="Myriad Pro" pitchFamily="34" charset="0"/>
            </a:endParaRPr>
          </a:p>
          <a:p>
            <a:pPr algn="r"/>
            <a:r>
              <a:rPr lang="en-US" sz="1600" i="1" dirty="0" smtClean="0">
                <a:solidFill>
                  <a:schemeClr val="tx1"/>
                </a:solidFill>
                <a:latin typeface="Myriad Pro" pitchFamily="34" charset="0"/>
              </a:rPr>
              <a:t>Romans 4:1-7</a:t>
            </a:r>
            <a:endParaRPr lang="en-US" sz="20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715000" y="2362200"/>
            <a:ext cx="2514600" cy="2133600"/>
          </a:xfrm>
          <a:prstGeom prst="wedgeRectCallout">
            <a:avLst>
              <a:gd name="adj1" fmla="val -87677"/>
              <a:gd name="adj2" fmla="val 10472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Illustration of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Myriad Pro" pitchFamily="34" charset="0"/>
              </a:rPr>
              <a:t>“Justified By Grace”</a:t>
            </a:r>
          </a:p>
          <a:p>
            <a:pPr algn="ctr"/>
            <a:endParaRPr lang="en-US" sz="2000" dirty="0">
              <a:solidFill>
                <a:srgbClr val="0070C0"/>
              </a:solidFill>
              <a:latin typeface="Myriad Pro" pitchFamily="34" charset="0"/>
            </a:endParaRPr>
          </a:p>
          <a:p>
            <a:pPr algn="r"/>
            <a:r>
              <a:rPr lang="en-US" sz="1600" i="1" dirty="0" smtClean="0">
                <a:solidFill>
                  <a:schemeClr val="tx1"/>
                </a:solidFill>
                <a:latin typeface="Myriad Pro" pitchFamily="34" charset="0"/>
              </a:rPr>
              <a:t>Romans 4:6-8</a:t>
            </a:r>
            <a:endParaRPr lang="en-US" sz="20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52400" y="3657600"/>
            <a:ext cx="2514600" cy="1828800"/>
          </a:xfrm>
          <a:prstGeom prst="wedgeRectCallout">
            <a:avLst>
              <a:gd name="adj1" fmla="val 61312"/>
              <a:gd name="adj2" fmla="val 6326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Illustration of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Myriad Pro" pitchFamily="34" charset="0"/>
              </a:rPr>
              <a:t>“All Who Believe”</a:t>
            </a:r>
          </a:p>
          <a:p>
            <a:pPr algn="ctr"/>
            <a:endParaRPr lang="en-US" sz="2000" dirty="0">
              <a:solidFill>
                <a:srgbClr val="0070C0"/>
              </a:solidFill>
              <a:latin typeface="Myriad Pro" pitchFamily="34" charset="0"/>
            </a:endParaRPr>
          </a:p>
          <a:p>
            <a:pPr algn="r"/>
            <a:r>
              <a:rPr lang="en-US" sz="1600" i="1" dirty="0" smtClean="0">
                <a:solidFill>
                  <a:schemeClr val="tx1"/>
                </a:solidFill>
                <a:latin typeface="Myriad Pro" pitchFamily="34" charset="0"/>
              </a:rPr>
              <a:t>Romans 4:9-12</a:t>
            </a:r>
            <a:endParaRPr lang="en-US" sz="20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172200" y="4876800"/>
            <a:ext cx="2514600" cy="1600200"/>
          </a:xfrm>
          <a:prstGeom prst="wedgeRectCallout">
            <a:avLst>
              <a:gd name="adj1" fmla="val -73817"/>
              <a:gd name="adj2" fmla="val 2464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Illustration of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Myriad Pro" pitchFamily="34" charset="0"/>
              </a:rPr>
              <a:t>“To Be Received</a:t>
            </a:r>
            <a:br>
              <a:rPr lang="en-US" sz="2000" dirty="0" smtClean="0">
                <a:solidFill>
                  <a:srgbClr val="0070C0"/>
                </a:solidFill>
                <a:latin typeface="Myriad Pro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Myriad Pro" pitchFamily="34" charset="0"/>
              </a:rPr>
              <a:t>By Faith”</a:t>
            </a:r>
          </a:p>
          <a:p>
            <a:pPr algn="ctr"/>
            <a:endParaRPr lang="en-US" sz="2000" dirty="0">
              <a:solidFill>
                <a:srgbClr val="0070C0"/>
              </a:solidFill>
              <a:latin typeface="Myriad Pro" pitchFamily="34" charset="0"/>
            </a:endParaRPr>
          </a:p>
          <a:p>
            <a:pPr algn="r"/>
            <a:r>
              <a:rPr lang="en-US" sz="1600" i="1" dirty="0" smtClean="0">
                <a:solidFill>
                  <a:schemeClr val="tx1"/>
                </a:solidFill>
                <a:latin typeface="Myriad Pro" pitchFamily="34" charset="0"/>
              </a:rPr>
              <a:t>Romans 4:13-25</a:t>
            </a:r>
            <a:endParaRPr lang="en-US" sz="2000" dirty="0">
              <a:solidFill>
                <a:srgbClr val="0070C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57200" y="-1371600"/>
            <a:ext cx="9677397" cy="8271279"/>
          </a:xfrm>
          <a:prstGeom prst="rect">
            <a:avLst/>
          </a:prstGeom>
          <a:noFill/>
        </p:spPr>
      </p:pic>
      <p:sp>
        <p:nvSpPr>
          <p:cNvPr id="5" name="Heart 4"/>
          <p:cNvSpPr/>
          <p:nvPr/>
        </p:nvSpPr>
        <p:spPr>
          <a:xfrm>
            <a:off x="2438400" y="76200"/>
            <a:ext cx="3657600" cy="2971800"/>
          </a:xfrm>
          <a:prstGeom prst="hear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56614"/>
            <a:ext cx="240729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Myriad Pro" pitchFamily="34" charset="0"/>
              </a:rPr>
              <a:t>Peace With God</a:t>
            </a:r>
          </a:p>
          <a:p>
            <a:endParaRPr lang="en-US" i="1" dirty="0" smtClean="0">
              <a:solidFill>
                <a:schemeClr val="tx1"/>
              </a:solidFill>
              <a:latin typeface="Myriad Pro" pitchFamily="34" charset="0"/>
            </a:endParaRPr>
          </a:p>
          <a:p>
            <a:r>
              <a:rPr lang="en-US" i="1" dirty="0" smtClean="0">
                <a:solidFill>
                  <a:schemeClr val="tx1"/>
                </a:solidFill>
                <a:latin typeface="Myriad Pro" pitchFamily="34" charset="0"/>
              </a:rPr>
              <a:t>Romans 5</a:t>
            </a:r>
            <a:endParaRPr lang="en-US" sz="2400" dirty="0" smtClean="0">
              <a:solidFill>
                <a:srgbClr val="0070C0"/>
              </a:solidFill>
              <a:latin typeface="Myriad Pro" pitchFamily="34" charset="0"/>
            </a:endParaRPr>
          </a:p>
          <a:p>
            <a:endParaRPr lang="en-US" sz="4800" dirty="0" smtClean="0">
              <a:solidFill>
                <a:srgbClr val="0070C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52400" y="76200"/>
            <a:ext cx="9143999" cy="69556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52400" y="76200"/>
            <a:ext cx="9143999" cy="69556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52400" y="76200"/>
            <a:ext cx="9144000" cy="69556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981200" y="1600200"/>
            <a:ext cx="12877800" cy="97959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52400" y="76200"/>
            <a:ext cx="9143999" cy="69556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57200" y="-916680"/>
            <a:ext cx="9677397" cy="73614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33400" y="-1674772"/>
            <a:ext cx="9983343" cy="85327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33400" y="-1674772"/>
            <a:ext cx="9983343" cy="85327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33400" y="-1674772"/>
            <a:ext cx="9983343" cy="85327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2286000" y="-1065171"/>
            <a:ext cx="13816965" cy="118093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-152400"/>
            <a:ext cx="6301149" cy="2877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How </a:t>
            </a:r>
            <a:r>
              <a:rPr lang="en-US" sz="115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GREAT</a:t>
            </a:r>
            <a:endParaRPr lang="en-US" sz="6600" dirty="0" smtClean="0">
              <a:solidFill>
                <a:schemeClr val="accent1">
                  <a:lumMod val="50000"/>
                </a:schemeClr>
              </a:solidFill>
              <a:latin typeface="Franklin Gothic Demi" pitchFamily="34" charset="0"/>
            </a:endParaRPr>
          </a:p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 a Salvation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52400" y="76200"/>
            <a:ext cx="9143999" cy="69556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52400" y="76200"/>
            <a:ext cx="9143999" cy="69556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52400" y="76200"/>
            <a:ext cx="9144000" cy="69556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52400" y="76200"/>
            <a:ext cx="9143999" cy="69556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52400" y="76200"/>
            <a:ext cx="9143999" cy="69556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57200" y="-1371600"/>
            <a:ext cx="9677400" cy="827128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56614"/>
            <a:ext cx="2895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Myriad Pro" pitchFamily="34" charset="0"/>
              </a:rPr>
              <a:t>The Message</a:t>
            </a:r>
            <a:br>
              <a:rPr lang="en-US" sz="3600" dirty="0" smtClean="0">
                <a:solidFill>
                  <a:srgbClr val="0070C0"/>
                </a:solidFill>
                <a:latin typeface="Myriad Pro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Myriad Pro" pitchFamily="34" charset="0"/>
              </a:rPr>
              <a:t>of the Gospel</a:t>
            </a:r>
          </a:p>
          <a:p>
            <a:endParaRPr lang="en-US" i="1" dirty="0" smtClean="0">
              <a:solidFill>
                <a:schemeClr val="tx1"/>
              </a:solidFill>
              <a:latin typeface="Myriad Pro" pitchFamily="34" charset="0"/>
            </a:endParaRPr>
          </a:p>
          <a:p>
            <a:r>
              <a:rPr lang="en-US" i="1" dirty="0" smtClean="0">
                <a:solidFill>
                  <a:schemeClr val="tx1"/>
                </a:solidFill>
                <a:latin typeface="Myriad Pro" pitchFamily="34" charset="0"/>
              </a:rPr>
              <a:t>Romans 3:21-26</a:t>
            </a:r>
            <a:endParaRPr lang="en-US" sz="2400" dirty="0" smtClean="0">
              <a:solidFill>
                <a:srgbClr val="0070C0"/>
              </a:solidFill>
              <a:latin typeface="Myriad Pro" pitchFamily="34" charset="0"/>
            </a:endParaRPr>
          </a:p>
          <a:p>
            <a:endParaRPr lang="en-US" sz="4800" dirty="0" smtClean="0">
              <a:solidFill>
                <a:srgbClr val="0070C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cca\Documents\Philip\Philip's Bible Classes and Sermons\Romans 3 pics\thefall_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57200" y="-1371600"/>
            <a:ext cx="9677399" cy="827128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56614"/>
            <a:ext cx="2895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Myriad Pro" pitchFamily="34" charset="0"/>
              </a:rPr>
              <a:t>The Message</a:t>
            </a:r>
            <a:br>
              <a:rPr lang="en-US" sz="3600" dirty="0" smtClean="0">
                <a:solidFill>
                  <a:srgbClr val="0070C0"/>
                </a:solidFill>
                <a:latin typeface="Myriad Pro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Myriad Pro" pitchFamily="34" charset="0"/>
              </a:rPr>
              <a:t>of the Gospel</a:t>
            </a:r>
          </a:p>
          <a:p>
            <a:endParaRPr lang="en-US" i="1" dirty="0" smtClean="0">
              <a:solidFill>
                <a:schemeClr val="tx1"/>
              </a:solidFill>
              <a:latin typeface="Myriad Pro" pitchFamily="34" charset="0"/>
            </a:endParaRPr>
          </a:p>
          <a:p>
            <a:r>
              <a:rPr lang="en-US" i="1" dirty="0" smtClean="0">
                <a:solidFill>
                  <a:schemeClr val="tx1"/>
                </a:solidFill>
                <a:latin typeface="Myriad Pro" pitchFamily="34" charset="0"/>
              </a:rPr>
              <a:t>Romans 3:21-26</a:t>
            </a:r>
            <a:endParaRPr lang="en-US" sz="2400" dirty="0" smtClean="0">
              <a:solidFill>
                <a:srgbClr val="0070C0"/>
              </a:solidFill>
              <a:latin typeface="Myriad Pro" pitchFamily="34" charset="0"/>
            </a:endParaRPr>
          </a:p>
          <a:p>
            <a:endParaRPr lang="en-US" sz="4800" dirty="0" smtClean="0">
              <a:solidFill>
                <a:srgbClr val="0070C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52</Words>
  <Application>Microsoft Office PowerPoint</Application>
  <PresentationFormat>On-screen Show (4:3)</PresentationFormat>
  <Paragraphs>35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Becca</dc:creator>
  <cp:lastModifiedBy>Becca</cp:lastModifiedBy>
  <cp:revision>12</cp:revision>
  <dcterms:created xsi:type="dcterms:W3CDTF">2015-05-03T04:22:17Z</dcterms:created>
  <dcterms:modified xsi:type="dcterms:W3CDTF">2015-05-03T21:50:40Z</dcterms:modified>
</cp:coreProperties>
</file>